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18fd29438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18fd29438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8fd29438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8fd29438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8fd29438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8fd29438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8fd29438c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8fd29438c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8fd29438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8fd29438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8fd29438c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18fd29438c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8fd29438c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8fd29438c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8fd29438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8fd29438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8fd29438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8fd29438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8fd29438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8fd29438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8fd29438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8fd29438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8fd29438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8fd29438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8fd29438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18fd29438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8fd29438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18fd29438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8fd29438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18fd29438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8fd29438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8fd29438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8fd29438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8fd29438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8fd2943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8fd2943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8fd29438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8fd29438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8fd29438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8fd29438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8fd29438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8fd29438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8fd29438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8fd29438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8fd29438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8fd29438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microsoft/mu_basecore" TargetMode="External"/><Relationship Id="rId4" Type="http://schemas.openxmlformats.org/officeDocument/2006/relationships/hyperlink" Target="https://github.com/microsoft/mu_tiano_plus" TargetMode="External"/><Relationship Id="rId5" Type="http://schemas.openxmlformats.org/officeDocument/2006/relationships/hyperlink" Target="https://github.com/microsoft/mu_feature_mm_supv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tianocore/tianocore.github.io/wiki/EDK-II-Security-White-Papers" TargetMode="External"/><Relationship Id="rId4" Type="http://schemas.openxmlformats.org/officeDocument/2006/relationships/hyperlink" Target="https://link.springer.com/book/10.1007/978-1-4842-6106-4" TargetMode="External"/><Relationship Id="rId5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Firmware and below-the-OS security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Vincent Zimmer</a:t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2037525" y="4323500"/>
            <a:ext cx="4770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These slides do not represent opinions of my employer.  Past, present or future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250" y="152400"/>
            <a:ext cx="7008742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8150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37583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573" y="0"/>
            <a:ext cx="732885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28922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61161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474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5074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00" y="193800"/>
            <a:ext cx="6568973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375" y="61275"/>
            <a:ext cx="718628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225" y="61300"/>
            <a:ext cx="6867043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888" y="152400"/>
            <a:ext cx="685022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value of open source</a:t>
            </a:r>
            <a:endParaRPr/>
          </a:p>
        </p:txBody>
      </p:sp>
      <p:sp>
        <p:nvSpPr>
          <p:cNvPr id="178" name="Google Shape;17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Upstream is Tianocore/EDKII.  Project Mu is a downstream fork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https://github.com/microsoft/mu_basecore</a:t>
            </a:r>
            <a:r>
              <a:rPr lang="en"/>
              <a:t> - basic UEFI &amp; PI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https://github.com/microsoft/mu_tiano_plus</a:t>
            </a:r>
            <a:r>
              <a:rPr lang="en"/>
              <a:t>  - Security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https://github.com/microsoft/mu_feature_mm_supv</a:t>
            </a:r>
            <a:r>
              <a:rPr lang="en"/>
              <a:t> - SMM supervisor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Important features include: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TPM Measured boot, UEFI Security Boot, Capsule Update, HTTP-S boot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Then build into ‘open platform’ (PSP/OpenSIL, ATF, FSP, coreboot+payload)</a:t>
            </a:r>
            <a:endParaRPr/>
          </a:p>
        </p:txBody>
      </p:sp>
      <p:sp>
        <p:nvSpPr>
          <p:cNvPr id="179" name="Google Shape;17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Trends</a:t>
            </a: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300" y="1079000"/>
            <a:ext cx="6697300" cy="36236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trends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Language-based security - Rust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information</a:t>
            </a:r>
            <a:endParaRPr/>
          </a:p>
        </p:txBody>
      </p:sp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EDKII white papers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https://github.com/tianocore/tianocore.github.io/wiki/EDK-II-Security-White-Papers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Firmware Book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https://link.springer.com/book/10.1007/978-1-4842-6106-4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0098" y="1925700"/>
            <a:ext cx="1802401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4969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UEFI boot flow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250" y="1112150"/>
            <a:ext cx="630439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73677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250" y="152400"/>
            <a:ext cx="706858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29749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1261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318996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